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text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Titeltext</a:t>
            </a:r>
          </a:p>
        </p:txBody>
      </p:sp>
      <p:sp>
        <p:nvSpPr>
          <p:cNvPr id="12" name="Textebene 1…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" name="Foliennumm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Christian Bauer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–Christian Bauer</a:t>
            </a:r>
          </a:p>
        </p:txBody>
      </p:sp>
      <p:sp>
        <p:nvSpPr>
          <p:cNvPr id="94" name="„Zitat hier eingeben.“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„Zitat hier eingeben.“ </a:t>
            </a:r>
          </a:p>
        </p:txBody>
      </p:sp>
      <p:sp>
        <p:nvSpPr>
          <p:cNvPr id="95" name="Foliennumm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Bild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Foliennumm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Foliennumm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eltext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Titeltext</a:t>
            </a:r>
          </a:p>
        </p:txBody>
      </p:sp>
      <p:sp>
        <p:nvSpPr>
          <p:cNvPr id="22" name="Textebene 1…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3" name="Foliennummer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text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31" name="Foliennumm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ild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eltext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Titeltext</a:t>
            </a:r>
          </a:p>
        </p:txBody>
      </p:sp>
      <p:sp>
        <p:nvSpPr>
          <p:cNvPr id="40" name="Textebene 1…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1" name="Foliennumm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el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49" name="Foliennumm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&amp;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el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57" name="Textebene 1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8" name="Foliennumm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, Aufzählung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Bild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el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67" name="Textebene 1…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68" name="Foliennumm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ebene 1…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6" name="Foliennumm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ild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Bild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Bild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Foliennumm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xt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Titeltext</a:t>
            </a:r>
          </a:p>
        </p:txBody>
      </p:sp>
      <p:sp>
        <p:nvSpPr>
          <p:cNvPr id="3" name="Textebene 1…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" name="Foliennummer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://www.hfo-telecom.de" TargetMode="External"/><Relationship Id="rId3" Type="http://schemas.openxmlformats.org/officeDocument/2006/relationships/hyperlink" Target="http://www.pollin.de" TargetMode="External"/><Relationship Id="rId4" Type="http://schemas.openxmlformats.org/officeDocument/2006/relationships/image" Target="../media/image1.tif"/><Relationship Id="rId5" Type="http://schemas.openxmlformats.org/officeDocument/2006/relationships/image" Target="../media/image2.t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inary Kitchen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Free Monospaced Bold"/>
                <a:ea typeface="Free Monospaced Bold"/>
                <a:cs typeface="Free Monospaced Bold"/>
                <a:sym typeface="Free Monospaced Bold"/>
              </a:defRPr>
            </a:lvl1pPr>
          </a:lstStyle>
          <a:p>
            <a:pPr/>
            <a:r>
              <a:t>Binary Kitchen</a:t>
            </a:r>
          </a:p>
        </p:txBody>
      </p:sp>
      <p:sp>
        <p:nvSpPr>
          <p:cNvPr id="120" name="Hackspace Regensburg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Free Monospaced"/>
                <a:ea typeface="Free Monospaced"/>
                <a:cs typeface="Free Monospaced"/>
                <a:sym typeface="Free Monospaced"/>
              </a:defRPr>
            </a:lvl1pPr>
          </a:lstStyle>
          <a:p>
            <a:pPr/>
            <a:r>
              <a:t>Hackspace Regensburg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1050" y="990600"/>
            <a:ext cx="8902700" cy="777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5650" y="984250"/>
            <a:ext cx="8953500" cy="7785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0100" y="984250"/>
            <a:ext cx="8864600" cy="7785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965200"/>
            <a:ext cx="8890000" cy="7823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Wir danken den…"/>
          <p:cNvSpPr/>
          <p:nvPr>
            <p:ph type="body" idx="14"/>
          </p:nvPr>
        </p:nvSpPr>
        <p:spPr>
          <a:xfrm>
            <a:off x="1270000" y="1227217"/>
            <a:ext cx="10464801" cy="1099567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Free Monospaced Bold"/>
                <a:ea typeface="Free Monospaced Bold"/>
                <a:cs typeface="Free Monospaced Bold"/>
                <a:sym typeface="Free Monospaced Bold"/>
              </a:defRPr>
            </a:pPr>
            <a:r>
              <a:t>Wir danken den </a:t>
            </a:r>
          </a:p>
          <a:p>
            <a:pPr>
              <a:defRPr>
                <a:latin typeface="Free Monospaced Bold"/>
                <a:ea typeface="Free Monospaced Bold"/>
                <a:cs typeface="Free Monospaced Bold"/>
                <a:sym typeface="Free Monospaced Bold"/>
              </a:defRPr>
            </a:pPr>
            <a:r>
              <a:t>Sponsoren dieses Workshops:</a:t>
            </a:r>
          </a:p>
        </p:txBody>
      </p:sp>
      <p:sp>
        <p:nvSpPr>
          <p:cNvPr id="147" name="HFO Telecom AG…"/>
          <p:cNvSpPr/>
          <p:nvPr/>
        </p:nvSpPr>
        <p:spPr>
          <a:xfrm>
            <a:off x="3290569" y="3429817"/>
            <a:ext cx="6423661" cy="550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>
                <a:latin typeface="Free Monospaced"/>
                <a:ea typeface="Free Monospaced"/>
                <a:cs typeface="Free Monospaced"/>
                <a:sym typeface="Free Monospaced"/>
              </a:defRPr>
            </a:pPr>
          </a:p>
          <a:p>
            <a:pPr defTabSz="457200">
              <a:defRPr>
                <a:latin typeface="Free Monospaced"/>
                <a:ea typeface="Free Monospaced"/>
                <a:cs typeface="Free Monospaced"/>
                <a:sym typeface="Free Monospaced"/>
              </a:defRPr>
            </a:pPr>
          </a:p>
          <a:p>
            <a:pPr>
              <a:defRPr>
                <a:latin typeface="Free Monospaced"/>
                <a:ea typeface="Free Monospaced"/>
                <a:cs typeface="Free Monospaced"/>
                <a:sym typeface="Free Monospaced"/>
              </a:defRPr>
            </a:pPr>
            <a:r>
              <a:t> HFO Telecom AG</a:t>
            </a:r>
          </a:p>
          <a:p>
            <a:pPr>
              <a:defRPr>
                <a:latin typeface="Free Monospaced"/>
                <a:ea typeface="Free Monospaced"/>
                <a:cs typeface="Free Monospaced"/>
                <a:sym typeface="Free Monospaced"/>
              </a:defRPr>
            </a:pPr>
            <a:r>
              <a:rPr>
                <a:hlinkClick r:id="rId2" invalidUrl="" action="" tgtFrame="" tooltip="" history="1" highlightClick="0" endSnd="0"/>
              </a:rPr>
              <a:t>www.hfo-telecom.de</a:t>
            </a:r>
          </a:p>
          <a:p>
            <a:pPr>
              <a:defRPr>
                <a:latin typeface="Free Monospaced"/>
                <a:ea typeface="Free Monospaced"/>
                <a:cs typeface="Free Monospaced"/>
                <a:sym typeface="Free Monospaced"/>
              </a:defRPr>
            </a:pPr>
          </a:p>
          <a:p>
            <a:pPr>
              <a:defRPr>
                <a:latin typeface="Free Monospaced"/>
                <a:ea typeface="Free Monospaced"/>
                <a:cs typeface="Free Monospaced"/>
                <a:sym typeface="Free Monospaced"/>
              </a:defRPr>
            </a:pPr>
          </a:p>
          <a:p>
            <a:pPr>
              <a:defRPr>
                <a:latin typeface="Free Monospaced"/>
                <a:ea typeface="Free Monospaced"/>
                <a:cs typeface="Free Monospaced"/>
                <a:sym typeface="Free Monospaced"/>
              </a:defRPr>
            </a:pPr>
          </a:p>
          <a:p>
            <a:pPr>
              <a:defRPr>
                <a:latin typeface="Free Monospaced"/>
                <a:ea typeface="Free Monospaced"/>
                <a:cs typeface="Free Monospaced"/>
                <a:sym typeface="Free Monospaced"/>
              </a:defRPr>
            </a:pPr>
          </a:p>
          <a:p>
            <a:pPr>
              <a:defRPr>
                <a:latin typeface="Free Monospaced"/>
                <a:ea typeface="Free Monospaced"/>
                <a:cs typeface="Free Monospaced"/>
                <a:sym typeface="Free Monospaced"/>
              </a:defRPr>
            </a:pPr>
          </a:p>
          <a:p>
            <a:pPr>
              <a:defRPr>
                <a:latin typeface="Free Monospaced"/>
                <a:ea typeface="Free Monospaced"/>
                <a:cs typeface="Free Monospaced"/>
                <a:sym typeface="Free Monospaced"/>
              </a:defRPr>
            </a:pPr>
            <a:r>
              <a:t>Pollin Electronic GmbH</a:t>
            </a:r>
          </a:p>
          <a:p>
            <a:pPr>
              <a:defRPr>
                <a:latin typeface="Free Monospaced"/>
                <a:ea typeface="Free Monospaced"/>
                <a:cs typeface="Free Monospaced"/>
                <a:sym typeface="Free Monospaced"/>
              </a:defRPr>
            </a:pPr>
            <a:r>
              <a:rPr>
                <a:hlinkClick r:id="rId3" invalidUrl="" action="" tgtFrame="" tooltip="" history="1" highlightClick="0" endSnd="0"/>
              </a:rPr>
              <a:t>www.pollin.de</a:t>
            </a:r>
          </a:p>
        </p:txBody>
      </p:sp>
      <p:pic>
        <p:nvPicPr>
          <p:cNvPr id="148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83000" y="2857036"/>
            <a:ext cx="56388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44372" y="6186601"/>
            <a:ext cx="4516056" cy="14588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7550" y="958850"/>
            <a:ext cx="9029700" cy="7835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3900" y="958850"/>
            <a:ext cx="9017000" cy="7835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8350" y="977900"/>
            <a:ext cx="8928100" cy="7797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1050" y="984250"/>
            <a:ext cx="8902700" cy="7785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1050" y="990600"/>
            <a:ext cx="8902700" cy="777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984250"/>
            <a:ext cx="8890000" cy="7785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1050" y="977900"/>
            <a:ext cx="8902700" cy="7797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1050" y="990600"/>
            <a:ext cx="8902700" cy="777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